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4.9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Solve.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+4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≤5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−15&gt;0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4.9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−5≤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≤1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&lt;−3</m:t>
                    </m:r>
                  </m:oMath>
                </a14:m>
                <a:r>
                  <a:rPr lang="en-US" sz="4400" dirty="0" smtClean="0"/>
                  <a:t> or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&gt;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1874</TotalTime>
  <Words>136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4.9 Quiz</vt:lpstr>
      <vt:lpstr>4.9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97</cp:revision>
  <dcterms:created xsi:type="dcterms:W3CDTF">2010-08-17T17:31:29Z</dcterms:created>
  <dcterms:modified xsi:type="dcterms:W3CDTF">2012-04-04T20:15:31Z</dcterms:modified>
</cp:coreProperties>
</file>